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475" r:id="rId4"/>
    <p:sldId id="557" r:id="rId5"/>
    <p:sldId id="745" r:id="rId6"/>
    <p:sldId id="735" r:id="rId7"/>
    <p:sldId id="736" r:id="rId8"/>
    <p:sldId id="721" r:id="rId9"/>
    <p:sldId id="737" r:id="rId10"/>
    <p:sldId id="740" r:id="rId11"/>
    <p:sldId id="739" r:id="rId12"/>
    <p:sldId id="724" r:id="rId13"/>
    <p:sldId id="742" r:id="rId14"/>
    <p:sldId id="741" r:id="rId15"/>
    <p:sldId id="725" r:id="rId16"/>
    <p:sldId id="743" r:id="rId17"/>
    <p:sldId id="726" r:id="rId18"/>
    <p:sldId id="719" r:id="rId19"/>
    <p:sldId id="722" r:id="rId20"/>
    <p:sldId id="744" r:id="rId21"/>
    <p:sldId id="746" r:id="rId22"/>
    <p:sldId id="474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3781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(31+500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F724AB-698F-4428-860D-BB43845D0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82" y="776338"/>
            <a:ext cx="6336704" cy="40395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491377-A05F-4212-840B-D6606385A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82" y="4815848"/>
            <a:ext cx="4097055" cy="205302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5047368" y="6165304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8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8203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вся арка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34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70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00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43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90 руб. 40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5B03CF-20EB-4E25-AC0C-FA744EBAF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74" y="885908"/>
            <a:ext cx="6264697" cy="370156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820006" y="2632284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324062" y="262937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sp>
        <p:nvSpPr>
          <p:cNvPr id="10" name="Стрелка вправо 13">
            <a:extLst>
              <a:ext uri="{FF2B5EF4-FFF2-40B4-BE49-F238E27FC236}">
                <a16:creationId xmlns:a16="http://schemas.microsoft.com/office/drawing/2014/main" xmlns="" id="{1751B54D-08E5-47E7-9922-FF61981948C1}"/>
              </a:ext>
            </a:extLst>
          </p:cNvPr>
          <p:cNvSpPr/>
          <p:nvPr/>
        </p:nvSpPr>
        <p:spPr>
          <a:xfrm rot="5400000">
            <a:off x="5757923" y="262937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1" name="Стрелка вправо 22">
            <a:extLst>
              <a:ext uri="{FF2B5EF4-FFF2-40B4-BE49-F238E27FC236}">
                <a16:creationId xmlns:a16="http://schemas.microsoft.com/office/drawing/2014/main" xmlns="" id="{E0CA1361-A8D2-457F-83ED-CEB07A03E873}"/>
              </a:ext>
            </a:extLst>
          </p:cNvPr>
          <p:cNvSpPr/>
          <p:nvPr/>
        </p:nvSpPr>
        <p:spPr>
          <a:xfrm rot="5400000">
            <a:off x="6191784" y="262937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779F8B-8A78-488B-8D3A-B038A461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2" y="4587477"/>
            <a:ext cx="3995404" cy="220377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139952" y="4941168"/>
            <a:ext cx="2520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ьная выноска 11">
            <a:extLst>
              <a:ext uri="{FF2B5EF4-FFF2-40B4-BE49-F238E27FC236}">
                <a16:creationId xmlns:a16="http://schemas.microsoft.com/office/drawing/2014/main" xmlns="" id="{04D65EB3-2B10-4F40-AC2D-08DA445FB457}"/>
              </a:ext>
            </a:extLst>
          </p:cNvPr>
          <p:cNvSpPr/>
          <p:nvPr/>
        </p:nvSpPr>
        <p:spPr>
          <a:xfrm>
            <a:off x="2470284" y="2852936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</p:spTree>
    <p:extLst>
      <p:ext uri="{BB962C8B-B14F-4D97-AF65-F5344CB8AC3E}">
        <p14:creationId xmlns:p14="http://schemas.microsoft.com/office/powerpoint/2010/main" val="104302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78025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B80D73-53F1-4953-925F-DEB56AF2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80" y="687251"/>
            <a:ext cx="6372200" cy="4020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A9535-2FE4-4445-ABE8-D011C8D07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0" y="4712673"/>
            <a:ext cx="3995404" cy="207391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590174" y="537321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5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624473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6A9535-2FE4-4445-ABE8-D011C8D07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86" y="4535298"/>
            <a:ext cx="3995404" cy="2118017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5068389" y="5704115"/>
            <a:ext cx="165461" cy="1649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035AD9-9FB6-49FB-B6AF-C7BD51D22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86" y="764704"/>
            <a:ext cx="6156176" cy="36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58781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01.10.2025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584122" y="4609357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826CBC-55F6-4568-ADC4-0FF8C45D6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737252"/>
            <a:ext cx="6444779" cy="376722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528177" y="494116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3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2834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779912" y="52292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2DC3DB-0E6A-4C6C-8BAB-6420A260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32464"/>
            <a:ext cx="6264696" cy="36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25952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вся арка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34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70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00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43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90 руб. 40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7E96C3-E986-4354-BD89-69D8F0E6A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50" y="822597"/>
            <a:ext cx="6408712" cy="403244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211960" y="2605920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036937" y="260745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sp>
        <p:nvSpPr>
          <p:cNvPr id="10" name="Стрелка вправо 13">
            <a:extLst>
              <a:ext uri="{FF2B5EF4-FFF2-40B4-BE49-F238E27FC236}">
                <a16:creationId xmlns:a16="http://schemas.microsoft.com/office/drawing/2014/main" xmlns="" id="{1751B54D-08E5-47E7-9922-FF61981948C1}"/>
              </a:ext>
            </a:extLst>
          </p:cNvPr>
          <p:cNvSpPr/>
          <p:nvPr/>
        </p:nvSpPr>
        <p:spPr>
          <a:xfrm rot="5400000">
            <a:off x="5986977" y="2492896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1" name="Стрелка вправо 22">
            <a:extLst>
              <a:ext uri="{FF2B5EF4-FFF2-40B4-BE49-F238E27FC236}">
                <a16:creationId xmlns:a16="http://schemas.microsoft.com/office/drawing/2014/main" xmlns="" id="{E0CA1361-A8D2-457F-83ED-CEB07A03E873}"/>
              </a:ext>
            </a:extLst>
          </p:cNvPr>
          <p:cNvSpPr/>
          <p:nvPr/>
        </p:nvSpPr>
        <p:spPr>
          <a:xfrm rot="5400000">
            <a:off x="6936532" y="2492896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9AE94A-2BAF-4DF8-AEB9-6E4F7353F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61" y="4855045"/>
            <a:ext cx="4088496" cy="1905708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E903619F-045F-466E-B5D6-0F40C2A93CDD}"/>
              </a:ext>
            </a:extLst>
          </p:cNvPr>
          <p:cNvSpPr/>
          <p:nvPr/>
        </p:nvSpPr>
        <p:spPr>
          <a:xfrm>
            <a:off x="4629553" y="5504175"/>
            <a:ext cx="172925" cy="1744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1">
            <a:extLst>
              <a:ext uri="{FF2B5EF4-FFF2-40B4-BE49-F238E27FC236}">
                <a16:creationId xmlns:a16="http://schemas.microsoft.com/office/drawing/2014/main" xmlns="" id="{FD680658-2259-41AB-B0A0-3CE512127262}"/>
              </a:ext>
            </a:extLst>
          </p:cNvPr>
          <p:cNvSpPr/>
          <p:nvPr/>
        </p:nvSpPr>
        <p:spPr>
          <a:xfrm>
            <a:off x="2528645" y="3236828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</p:spTree>
    <p:extLst>
      <p:ext uri="{BB962C8B-B14F-4D97-AF65-F5344CB8AC3E}">
        <p14:creationId xmlns:p14="http://schemas.microsoft.com/office/powerpoint/2010/main" val="38271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4167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01.10.2025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995936" y="5584825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648559-0519-4A8C-9011-31C68D4A0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81527"/>
            <a:ext cx="6341451" cy="3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21321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(38+975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EFBB94-BDA4-498D-9EC7-D5CFB49A7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8067"/>
            <a:ext cx="6372770" cy="3908976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78190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067944" y="573325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8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1406" y="714356"/>
          <a:ext cx="2500298" cy="4865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13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3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34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70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00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43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90 руб. 40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970945" y="4725144"/>
            <a:ext cx="3550084" cy="1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572000" y="59126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X:\ORR\СИНКЕВИЧ\Трасса М2\Коммерческое предложение\Фото М2\фото из аэропорта М2\№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14" y="821906"/>
            <a:ext cx="5679642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2470284" y="2852936"/>
            <a:ext cx="2409387" cy="1668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стороны А1 и А2 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404115" y="160506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xmlns="" id="{211DC0B6-3E7A-4FDC-BFBC-CD087626C393}"/>
              </a:ext>
            </a:extLst>
          </p:cNvPr>
          <p:cNvSpPr/>
          <p:nvPr/>
        </p:nvSpPr>
        <p:spPr>
          <a:xfrm rot="5400000">
            <a:off x="5235961" y="16083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sp>
        <p:nvSpPr>
          <p:cNvPr id="13" name="Стрелка вправо 13">
            <a:extLst>
              <a:ext uri="{FF2B5EF4-FFF2-40B4-BE49-F238E27FC236}">
                <a16:creationId xmlns:a16="http://schemas.microsoft.com/office/drawing/2014/main" xmlns="" id="{46630F3D-205E-4573-9F87-6BF6BD167860}"/>
              </a:ext>
            </a:extLst>
          </p:cNvPr>
          <p:cNvSpPr/>
          <p:nvPr/>
        </p:nvSpPr>
        <p:spPr>
          <a:xfrm rot="5400000">
            <a:off x="6036229" y="1647126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6" name="Стрелка вправо 22">
            <a:extLst>
              <a:ext uri="{FF2B5EF4-FFF2-40B4-BE49-F238E27FC236}">
                <a16:creationId xmlns:a16="http://schemas.microsoft.com/office/drawing/2014/main" xmlns="" id="{53634C27-3109-4E13-9A86-30EB3CD731EA}"/>
              </a:ext>
            </a:extLst>
          </p:cNvPr>
          <p:cNvSpPr/>
          <p:nvPr/>
        </p:nvSpPr>
        <p:spPr>
          <a:xfrm rot="5400000">
            <a:off x="6915939" y="1605063"/>
            <a:ext cx="46275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</p:spTree>
    <p:extLst>
      <p:ext uri="{BB962C8B-B14F-4D97-AF65-F5344CB8AC3E}">
        <p14:creationId xmlns:p14="http://schemas.microsoft.com/office/powerpoint/2010/main" val="210068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8092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585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00 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702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рубля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копеек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арки)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defRPr/>
            </a:pPr>
            <a:endParaRPr lang="ru-RU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441 рублей 0 копеек                                  3х10м – 267 рублей 12 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529 рублей 20 копеек                                  3х12м – 320 рублей 54 копеек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912 рублей 87 копеек (2 поля арки)       3х20,7 – 552 рублей 94 копеек (2 поля арки)</a:t>
            </a: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>
              <a:tabLst>
                <a:tab pos="711200" algn="l"/>
              </a:tabLst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sz="20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10%</a:t>
            </a:r>
          </a:p>
          <a:p>
            <a:pPr algn="ctr">
              <a:tabLst>
                <a:tab pos="711200" algn="l"/>
              </a:tabLst>
              <a:defRPr/>
            </a:pPr>
            <a:r>
              <a:rPr lang="ru-RU" sz="2000" b="1" dirty="0">
                <a:ln w="50800"/>
                <a:solidFill>
                  <a:srgbClr val="FFFF00"/>
                </a:solidFill>
                <a:highlight>
                  <a:srgbClr val="FF0000"/>
                </a:highlight>
                <a:latin typeface="Times New Roman" pitchFamily="18" charset="0"/>
                <a:cs typeface="Times New Roman" pitchFamily="18" charset="0"/>
              </a:rPr>
              <a:t>При размещении рекламных сюжетов на 5 и более полях ЩРК СКИДКА 10%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5045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(40+450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20.10.2025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CF7EEC-23C4-4C5E-9990-6E50FF494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23656"/>
            <a:ext cx="608416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4209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01.10.2025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:a16="http://schemas.microsoft.com/office/drawing/2014/main" xmlns="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73714"/>
            <a:ext cx="6232124" cy="37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2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(017) 230-27-37 (КЦ 4200),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22E6C17-1538-42F3-8E5E-8F1A67EC6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5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– «Минск» - Минск</a:t>
            </a:r>
          </a:p>
        </p:txBody>
      </p:sp>
    </p:spTree>
    <p:extLst>
      <p:ext uri="{BB962C8B-B14F-4D97-AF65-F5344CB8AC3E}">
        <p14:creationId xmlns:p14="http://schemas.microsoft.com/office/powerpoint/2010/main" val="60404886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74422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+525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</a:t>
                      </a:r>
                      <a:r>
                        <a:rPr lang="en-US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.10.2025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71048"/>
            <a:ext cx="6048672" cy="3623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01557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3923928" y="544146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0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68378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(26+130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FC7C44-2CEF-454E-9F8D-62B6EF1A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885908"/>
            <a:ext cx="3767577" cy="5495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02798B-25B4-4E70-82C5-C88F259CD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23" y="4509120"/>
            <a:ext cx="3695569" cy="208708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V="1">
            <a:off x="3419872" y="5589240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6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8304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(26+675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руб. 00 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DA12F4-9F0F-46CE-AD95-61AA7623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36" y="851720"/>
            <a:ext cx="4155926" cy="57444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02798B-25B4-4E70-82C5-C88F259CD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23" y="4509120"/>
            <a:ext cx="3695569" cy="208708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C4FC59B-CA4D-4D99-9B36-3EB6D5720171}"/>
              </a:ext>
            </a:extLst>
          </p:cNvPr>
          <p:cNvSpPr/>
          <p:nvPr/>
        </p:nvSpPr>
        <p:spPr>
          <a:xfrm flipH="1" flipV="1">
            <a:off x="3779912" y="602128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4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09314"/>
              </p:ext>
            </p:extLst>
          </p:nvPr>
        </p:nvGraphicFramePr>
        <p:xfrm>
          <a:off x="71438" y="885908"/>
          <a:ext cx="2500298" cy="49775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А3. </a:t>
                      </a: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А4 с 01.10.2025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34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70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00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43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90 руб. 40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44147D-9E1E-437B-B495-B6734CDC6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69" y="779635"/>
            <a:ext cx="6192688" cy="389550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6228184" y="2115480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980552" y="2122439"/>
            <a:ext cx="513897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AF225A-9B34-4F42-A41A-490111DC0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01" y="4763292"/>
            <a:ext cx="3738565" cy="202329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622089" y="5899149"/>
            <a:ext cx="176334" cy="1794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20045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сторона А1. А2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34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70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65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00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43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90 руб. 40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64383B-6231-4CE7-B463-F8D794FBB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51493"/>
            <a:ext cx="6264696" cy="376782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965139" y="2623562"/>
            <a:ext cx="50987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546150" y="262646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33" y="4682549"/>
            <a:ext cx="4097055" cy="205302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774050" y="529582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19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6978</TotalTime>
  <Words>1015</Words>
  <Application>Microsoft Office PowerPoint</Application>
  <PresentationFormat>Экран (4:3)</PresentationFormat>
  <Paragraphs>288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999</cp:revision>
  <dcterms:created xsi:type="dcterms:W3CDTF">2015-03-11T10:24:18Z</dcterms:created>
  <dcterms:modified xsi:type="dcterms:W3CDTF">2025-08-27T12:42:49Z</dcterms:modified>
</cp:coreProperties>
</file>