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446" r:id="rId2"/>
    <p:sldId id="378" r:id="rId3"/>
    <p:sldId id="497" r:id="rId4"/>
    <p:sldId id="550" r:id="rId5"/>
    <p:sldId id="551" r:id="rId6"/>
    <p:sldId id="520" r:id="rId7"/>
    <p:sldId id="525" r:id="rId8"/>
    <p:sldId id="522" r:id="rId9"/>
    <p:sldId id="447" r:id="rId10"/>
    <p:sldId id="562" r:id="rId11"/>
    <p:sldId id="563" r:id="rId12"/>
    <p:sldId id="457" r:id="rId13"/>
    <p:sldId id="458" r:id="rId14"/>
    <p:sldId id="445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DB77B"/>
    <a:srgbClr val="AD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81" autoAdjust="0"/>
    <p:restoredTop sz="96571" autoAdjust="0"/>
  </p:normalViewPr>
  <p:slideViewPr>
    <p:cSldViewPr>
      <p:cViewPr>
        <p:scale>
          <a:sx n="172" d="100"/>
          <a:sy n="172" d="100"/>
        </p:scale>
        <p:origin x="-534" y="-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B190-BE66-45D2-8120-CFEE36CB9A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314B-5D97-42CF-BAA1-3B1D22E9AA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5505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232B-2BB0-456E-9FC6-55EC322ED1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EB02-D026-4FA2-82AA-4C32A55AB4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2447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4178-CC8D-4CE7-91A1-1424C248E8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0CF9-37A2-4398-B990-60A6182B6F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3000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F9968-6583-431C-B32E-0A1EAE4A62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F9B9-C155-4139-9D2D-12E08AE9CD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7553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B6CC7-C387-4AE4-9B4F-46718097F9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B798-FBA4-41A1-B4D8-AA6902026D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9247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C916-9F05-4AD5-B691-81E16DD7B3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2AAB-D8CD-430C-A402-902471E616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2189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7D8C-0875-41AC-933E-8E0D07084A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4108-75AA-4516-8E47-FEB701840A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494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8BCC-D405-40EE-8411-867D6FF2C3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3DF1-0805-4C51-8590-A1B61FBB1F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4156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0662-5D3F-4FD8-A84B-6A532BABA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CB8A-1988-4A4A-BE07-D6CFBBCCE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460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A40D-D61C-422F-AF0F-F75E6473E4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EA3B-2B5E-4697-A719-941D40EBA3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0923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6B390-731F-4A0F-865E-FD41F69DB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62DF-FFE4-4F72-BAC2-589299F336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3524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36E5B-DD33-4121-9440-772D6204970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05.12.2025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F42D6-6233-43F7-BA10-5A3CD23CFDE6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268760"/>
            <a:ext cx="69127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5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Реклама на техническом средстве «растяжка»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5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городе Минске</a:t>
            </a:r>
            <a:endParaRPr lang="ru-RU" sz="5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1910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:\ORR\ГАБРОВА А.В\ПРЕЗЕНТАЦИИ\Фото растяжки\Минскреклама 2\Немига - Мост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21979" r="12292" b="12292"/>
          <a:stretch/>
        </p:blipFill>
        <p:spPr bwMode="auto">
          <a:xfrm>
            <a:off x="647189" y="2276872"/>
            <a:ext cx="7735322" cy="43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589"/>
            <a:ext cx="9029701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Немига – мост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Двухсторонняя растяжка - размер 12х0,89м. Центральный район. Высшая категория.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Эксплуатация технического средства «растяжка» 1 день при размещении рекламы товаров: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производимых на территории РБ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75,24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(с НДС);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производимых на территории РБ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116,88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 НДС).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802547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X:\ORR\ГАБРОВА А.В\ПРЕЗЕНТАЦИИ\Фото растяжки\Минскреклама 2\Немига - Мост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45" y="2032312"/>
            <a:ext cx="4268520" cy="24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X:\ORR\ГАБРОВА А.В\ПРЕЗЕНТАЦИИ\Фото растяжки\Минскреклама 2\Немига - Мост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2312"/>
            <a:ext cx="4268520" cy="24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6995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X:\ORR\ГАБРОВА А.В\ПРЕЗЕНТАЦИИ\Фото растяжки\Минскреклама 2\Немига – река Свислочь\DSC07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" y="2348880"/>
            <a:ext cx="7738290" cy="43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589"/>
            <a:ext cx="9029701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Немига – река Свислочь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Двухсторонняя растяжка - размер 12х0,9м. Центральный район. Высшая категория.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Эксплуатация технического средства «растяжка» 1 день при размещении рекламы товаров: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производимых на территории РБ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75,24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(с НДС);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производимых на территории РБ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116,88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 НДС).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379980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:\ORR\ГАБРОВА А.В\ПРЕЗЕНТАЦИИ\Фото растяжки\Минскреклама 2\Немига – река Свислочь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11290"/>
          <a:stretch/>
        </p:blipFill>
        <p:spPr bwMode="auto">
          <a:xfrm>
            <a:off x="4646946" y="1960304"/>
            <a:ext cx="4268519" cy="24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X:\ORR\ГАБРОВА А.В\ПРЕЗЕНТАЦИИ\Фото растяжки\Минскреклама 2\Немига – река Свислочь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2" y="1946984"/>
            <a:ext cx="4268520" cy="24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5986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273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altLang="ru-RU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более подробной информацией обращайтесь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Карина</a:t>
            </a:r>
            <a:endParaRPr lang="ru-RU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8044-542-47-25</a:t>
            </a:r>
          </a:p>
        </p:txBody>
      </p:sp>
    </p:spTree>
    <p:extLst>
      <p:ext uri="{BB962C8B-B14F-4D97-AF65-F5344CB8AC3E}">
        <p14:creationId xmlns:p14="http://schemas.microsoft.com/office/powerpoint/2010/main" val="392095858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0178"/>
            <a:ext cx="9036496" cy="40010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Цены согласно прейскурантов услуг (с НДС)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ru-RU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0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Изготовление, монтаж/демонтаж, </a:t>
            </a:r>
            <a:br>
              <a:rPr lang="ru-RU" sz="20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двухсторонней информационной растяжки на </a:t>
            </a:r>
            <a:r>
              <a:rPr lang="ru-RU" sz="2000" b="1" u="sng" dirty="0" err="1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полиэстровой</a:t>
            </a:r>
            <a:r>
              <a:rPr lang="ru-RU" sz="20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ткани: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 12м х 0,89м – </a:t>
            </a:r>
            <a:r>
              <a:rPr lang="ru-RU" sz="2400" b="1" dirty="0">
                <a:ln w="50800"/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1218,13 </a:t>
            </a:r>
            <a:r>
              <a:rPr lang="ru-RU" sz="2000" b="1" dirty="0">
                <a:ln w="50800"/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р. 12м х 1,5м – </a:t>
            </a:r>
            <a:r>
              <a:rPr lang="ru-RU" sz="2400" b="1" dirty="0">
                <a:ln w="50800"/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1 990,80 </a:t>
            </a:r>
            <a:r>
              <a:rPr lang="ru-RU" sz="2000" b="1" dirty="0">
                <a:ln w="50800"/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ln w="50800"/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ln w="50800"/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ln w="50800"/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922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916832"/>
            <a:ext cx="9001000" cy="4209331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Рекламному агентству </a:t>
            </a: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скидка 5%</a:t>
            </a:r>
            <a: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эксплуатационные услуги</a:t>
            </a: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endParaRPr lang="ru-RU" sz="2400" b="1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endParaRPr lang="ru-RU" sz="2400" b="1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заказе от трёх растяжек </a:t>
            </a: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скидка 5%</a:t>
            </a:r>
            <a: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весь спектр услуг</a:t>
            </a:r>
            <a:b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(не распространяется на ул. Немига)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87071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инскреклама\Растяжки\обработанные\8 Дзержинского пр. - ст. метро Петровщина\DSC09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1" y="2204864"/>
            <a:ext cx="7734940" cy="43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1809" y="0"/>
            <a:ext cx="9029701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просп. Дзержинского – ст. м. «</a:t>
            </a:r>
            <a:r>
              <a:rPr lang="ru-RU" sz="2400" b="1" dirty="0" err="1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Петровщина</a:t>
            </a: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Двухсторонняя растяжка - размер 12х0,89м. Московский район. Первая категория.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Эксплуатация технического средства «растяжка» 1 день при размещении рекламы товаров: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производимых на территории РБ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58,44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(с НДС);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производимых на территории РБ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86,76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 НДС).             </a:t>
            </a:r>
          </a:p>
          <a:p>
            <a:pPr fontAlgn="base"/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/>
            </a:r>
            <a:b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3333"/>
                </a:solidFill>
              </a:rPr>
              <a:t/>
            </a:r>
            <a:br>
              <a:rPr lang="ru-RU" sz="1400" b="1" dirty="0">
                <a:solidFill>
                  <a:srgbClr val="FF3333"/>
                </a:solidFill>
              </a:rPr>
            </a:br>
            <a:endParaRPr lang="ru-RU" sz="1400" b="1" dirty="0">
              <a:ln w="11430"/>
              <a:solidFill>
                <a:srgbClr val="FF33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8144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Минскреклама\Растяжки\обработанные\8 Дзержинского пр. - ст. метро Петровщина\DSC093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18" y="2057947"/>
            <a:ext cx="4266940" cy="24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Минскреклама\Растяжки\обработанные\8 Дзержинского пр. - ст. метро Петровщина\DSC093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57945"/>
            <a:ext cx="4260276" cy="24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2204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инскреклама\Растяжки\обработанные\12 Кирова\3080198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4" y="2348880"/>
            <a:ext cx="7746674" cy="43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1809" y="0"/>
            <a:ext cx="9029701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Кирова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Двухсторонняя растяжка - размер 12х1,5м. Октябрьский район. Высшая категория.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Эксплуатация технического средства «растяжка» 1 день при размещении рекламы товаров: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производимых на территории РБ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75,24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(с НДС);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производимых на территории РБ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116,8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 НДС).             </a:t>
            </a:r>
          </a:p>
          <a:p>
            <a:pPr fontAlgn="base"/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/>
            </a:r>
            <a:b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3333"/>
                </a:solidFill>
              </a:rPr>
              <a:t/>
            </a:r>
            <a:br>
              <a:rPr lang="ru-RU" sz="1400" b="1" dirty="0">
                <a:solidFill>
                  <a:srgbClr val="FF3333"/>
                </a:solidFill>
              </a:rPr>
            </a:br>
            <a:endParaRPr lang="ru-RU" sz="1400" b="1" dirty="0">
              <a:ln w="11430"/>
              <a:solidFill>
                <a:srgbClr val="FF33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1373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Минскреклама\Растяжки\обработанные\12 Кирова\360631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16" y="2057949"/>
            <a:ext cx="4266941" cy="24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Минскреклама\Растяжки\обработанные\12 Кирова\1919481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4" y="2057948"/>
            <a:ext cx="4260272" cy="24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1791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7" y="2348880"/>
            <a:ext cx="773588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1809" y="0"/>
            <a:ext cx="9029701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просп. </a:t>
            </a:r>
            <a:r>
              <a:rPr lang="ru-RU" sz="2400" b="1" dirty="0" err="1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Машерова</a:t>
            </a: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ул. Богдановича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Двухсторонняя растяжка - размер 12х0,9м. Центральный район. Высшая категория.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Эксплуатация технического средства «растяжка» 1 день при размещении рекламы товаров: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производимых на территории РБ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75,24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(с НДС);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производимых на территории РБ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116,88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 НДС).             </a:t>
            </a:r>
          </a:p>
          <a:p>
            <a:pPr fontAlgn="base"/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/>
            </a:r>
            <a:b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3333"/>
                </a:solidFill>
              </a:rPr>
              <a:t/>
            </a:r>
            <a:br>
              <a:rPr lang="ru-RU" sz="1400" b="1" dirty="0">
                <a:solidFill>
                  <a:srgbClr val="FF3333"/>
                </a:solidFill>
              </a:rPr>
            </a:br>
            <a:endParaRPr lang="ru-RU" sz="1400" b="1" dirty="0">
              <a:ln w="11430"/>
              <a:solidFill>
                <a:srgbClr val="FF33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698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ORR\ГАБРОВА А.В\ПРЕЗЕНТАЦИИ\Фото растяжки\Минскреклама 2\Машерова – ул.М.Богдановича\DSC07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2060848"/>
            <a:ext cx="4248473" cy="23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ORR\ГАБРОВА А.В\ПРЕЗЕНТАЦИИ\Фото растяжки\Минскреклама 2\Машерова – ул.М.Богданович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248472" cy="23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9957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346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22_Тема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ORK-Tankevich</cp:lastModifiedBy>
  <cp:revision>719</cp:revision>
  <cp:lastPrinted>2016-01-29T15:03:23Z</cp:lastPrinted>
  <dcterms:created xsi:type="dcterms:W3CDTF">2016-01-28T10:20:28Z</dcterms:created>
  <dcterms:modified xsi:type="dcterms:W3CDTF">2025-12-05T07:00:21Z</dcterms:modified>
</cp:coreProperties>
</file>