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475" r:id="rId4"/>
    <p:sldId id="557" r:id="rId5"/>
    <p:sldId id="757" r:id="rId6"/>
    <p:sldId id="754" r:id="rId7"/>
    <p:sldId id="758" r:id="rId8"/>
    <p:sldId id="752" r:id="rId9"/>
    <p:sldId id="749" r:id="rId10"/>
    <p:sldId id="755" r:id="rId11"/>
    <p:sldId id="737" r:id="rId12"/>
    <p:sldId id="756" r:id="rId13"/>
    <p:sldId id="739" r:id="rId14"/>
    <p:sldId id="724" r:id="rId15"/>
    <p:sldId id="741" r:id="rId16"/>
    <p:sldId id="725" r:id="rId17"/>
    <p:sldId id="743" r:id="rId18"/>
    <p:sldId id="726" r:id="rId19"/>
    <p:sldId id="747" r:id="rId20"/>
    <p:sldId id="719" r:id="rId21"/>
    <p:sldId id="722" r:id="rId22"/>
    <p:sldId id="744" r:id="rId23"/>
    <p:sldId id="753" r:id="rId24"/>
    <p:sldId id="746" r:id="rId25"/>
    <p:sldId id="474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7205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29+775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65437"/>
            <a:ext cx="3739153" cy="5400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09120"/>
            <a:ext cx="3848727" cy="205302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H="1" flipV="1">
            <a:off x="3741085" y="481584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2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2915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стороны </a:t>
                      </a: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А1. А2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64383B-6231-4CE7-B463-F8D794FBB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51493"/>
            <a:ext cx="6264696" cy="376782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965139" y="2623562"/>
            <a:ext cx="50987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546150" y="2626469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33" y="4682549"/>
            <a:ext cx="4097055" cy="205302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623672" y="5373216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1">
            <a:extLst>
              <a:ext uri="{FF2B5EF4-FFF2-40B4-BE49-F238E27FC236}">
                <a16:creationId xmlns:a16="http://schemas.microsoft.com/office/drawing/2014/main" xmlns="" id="{04D65EB3-2B10-4F40-AC2D-08DA445FB457}"/>
              </a:ext>
            </a:extLst>
          </p:cNvPr>
          <p:cNvSpPr/>
          <p:nvPr/>
        </p:nvSpPr>
        <p:spPr>
          <a:xfrm>
            <a:off x="2470284" y="2852936"/>
            <a:ext cx="2409387" cy="1668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стороны А1 и А2 </a:t>
            </a:r>
          </a:p>
        </p:txBody>
      </p:sp>
    </p:spTree>
    <p:extLst>
      <p:ext uri="{BB962C8B-B14F-4D97-AF65-F5344CB8AC3E}">
        <p14:creationId xmlns:p14="http://schemas.microsoft.com/office/powerpoint/2010/main" val="273781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04354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(32+500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H="1" flipV="1">
            <a:off x="3787892" y="2204864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04467"/>
            <a:ext cx="6282444" cy="4092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609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139952" y="5440937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8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49657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стороны А1. А2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5B03CF-20EB-4E25-AC0C-FA744EBAF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74" y="885908"/>
            <a:ext cx="6264697" cy="3701569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820006" y="2632284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324062" y="262937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779F8B-8A78-488B-8D3A-B038A461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2" y="4587477"/>
            <a:ext cx="3995404" cy="220377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139952" y="4941168"/>
            <a:ext cx="2520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ьная выноска 11">
            <a:extLst>
              <a:ext uri="{FF2B5EF4-FFF2-40B4-BE49-F238E27FC236}">
                <a16:creationId xmlns:a16="http://schemas.microsoft.com/office/drawing/2014/main" xmlns="" id="{04D65EB3-2B10-4F40-AC2D-08DA445FB457}"/>
              </a:ext>
            </a:extLst>
          </p:cNvPr>
          <p:cNvSpPr/>
          <p:nvPr/>
        </p:nvSpPr>
        <p:spPr>
          <a:xfrm>
            <a:off x="2470284" y="2852936"/>
            <a:ext cx="2409387" cy="1668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стороны А1 и А2 </a:t>
            </a:r>
          </a:p>
        </p:txBody>
      </p:sp>
    </p:spTree>
    <p:extLst>
      <p:ext uri="{BB962C8B-B14F-4D97-AF65-F5344CB8AC3E}">
        <p14:creationId xmlns:p14="http://schemas.microsoft.com/office/powerpoint/2010/main" val="104302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71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B80D73-53F1-4953-925F-DEB56AF25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80" y="687251"/>
            <a:ext cx="6372200" cy="4020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A9535-2FE4-4445-ABE8-D011C8D07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0" y="4712673"/>
            <a:ext cx="3995404" cy="207391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590174" y="5373216"/>
            <a:ext cx="197850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5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88680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584122" y="4609357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826CBC-55F6-4568-ADC4-0FF8C45D6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737252"/>
            <a:ext cx="6444779" cy="376722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528177" y="494116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3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6805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779912" y="52292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DC3DB-0E6A-4C6C-8BAB-6420A260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32464"/>
            <a:ext cx="6264696" cy="36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41780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вся арка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7E96C3-E986-4354-BD89-69D8F0E6A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50" y="822597"/>
            <a:ext cx="6408712" cy="4032448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242755" y="256034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099468" y="2532618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sp>
        <p:nvSpPr>
          <p:cNvPr id="10" name="Стрелка вправо 13">
            <a:extLst>
              <a:ext uri="{FF2B5EF4-FFF2-40B4-BE49-F238E27FC236}">
                <a16:creationId xmlns:a16="http://schemas.microsoft.com/office/drawing/2014/main" xmlns="" id="{1751B54D-08E5-47E7-9922-FF61981948C1}"/>
              </a:ext>
            </a:extLst>
          </p:cNvPr>
          <p:cNvSpPr/>
          <p:nvPr/>
        </p:nvSpPr>
        <p:spPr>
          <a:xfrm rot="5400000">
            <a:off x="5986977" y="2492896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11" name="Стрелка вправо 22">
            <a:extLst>
              <a:ext uri="{FF2B5EF4-FFF2-40B4-BE49-F238E27FC236}">
                <a16:creationId xmlns:a16="http://schemas.microsoft.com/office/drawing/2014/main" xmlns="" id="{E0CA1361-A8D2-457F-83ED-CEB07A03E873}"/>
              </a:ext>
            </a:extLst>
          </p:cNvPr>
          <p:cNvSpPr/>
          <p:nvPr/>
        </p:nvSpPr>
        <p:spPr>
          <a:xfrm rot="5400000">
            <a:off x="6936532" y="2492896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9AE94A-2BAF-4DF8-AEB9-6E4F7353F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61" y="4855045"/>
            <a:ext cx="4088496" cy="1905708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E903619F-045F-466E-B5D6-0F40C2A93CDD}"/>
              </a:ext>
            </a:extLst>
          </p:cNvPr>
          <p:cNvSpPr/>
          <p:nvPr/>
        </p:nvSpPr>
        <p:spPr>
          <a:xfrm>
            <a:off x="4629553" y="5504175"/>
            <a:ext cx="172925" cy="1744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ьная выноска 11">
            <a:extLst>
              <a:ext uri="{FF2B5EF4-FFF2-40B4-BE49-F238E27FC236}">
                <a16:creationId xmlns:a16="http://schemas.microsoft.com/office/drawing/2014/main" xmlns="" id="{FD680658-2259-41AB-B0A0-3CE512127262}"/>
              </a:ext>
            </a:extLst>
          </p:cNvPr>
          <p:cNvSpPr/>
          <p:nvPr/>
        </p:nvSpPr>
        <p:spPr>
          <a:xfrm>
            <a:off x="2528645" y="3236828"/>
            <a:ext cx="2409387" cy="1668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стороны А1 и А2 </a:t>
            </a:r>
          </a:p>
        </p:txBody>
      </p:sp>
    </p:spTree>
    <p:extLst>
      <p:ext uri="{BB962C8B-B14F-4D97-AF65-F5344CB8AC3E}">
        <p14:creationId xmlns:p14="http://schemas.microsoft.com/office/powerpoint/2010/main" val="38271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6423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90126"/>
            <a:ext cx="4238649" cy="5303170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851920" y="544522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8672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995936" y="5584825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648559-0519-4A8C-9011-31C68D4A0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81527"/>
            <a:ext cx="6341451" cy="37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7861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585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00 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702 рубля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210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 копеек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арки)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defRPr/>
            </a:pPr>
            <a:endParaRPr lang="ru-RU" sz="1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461 рубль 88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 рубля 26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334 рубля 80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956 рублей 09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(2 поля арки)       3х20,7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копейки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арки)</a:t>
            </a: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sz="16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1600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sz="20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СКИДКА на печать плаката 10%</a:t>
            </a:r>
          </a:p>
          <a:p>
            <a:pPr algn="ctr">
              <a:tabLst>
                <a:tab pos="711200" algn="l"/>
              </a:tabLst>
              <a:defRPr/>
            </a:pPr>
            <a:r>
              <a:rPr lang="ru-RU" sz="2000" b="1" dirty="0">
                <a:ln w="50800"/>
                <a:solidFill>
                  <a:srgbClr val="FFFF00"/>
                </a:solidFill>
                <a:highlight>
                  <a:srgbClr val="FF0000"/>
                </a:highlight>
                <a:latin typeface="Times New Roman" pitchFamily="18" charset="0"/>
                <a:cs typeface="Times New Roman" pitchFamily="18" charset="0"/>
              </a:rPr>
              <a:t>При размещении рекламных сюжетов на 5 и более полях ЩРК СКИДКА 10%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5797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(38+975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EFBB94-BDA4-498D-9EC7-D5CFB49A7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8067"/>
            <a:ext cx="6372770" cy="3908976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78190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067944" y="573325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83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698"/>
              </p:ext>
            </p:extLst>
          </p:nvPr>
        </p:nvGraphicFramePr>
        <p:xfrm>
          <a:off x="71406" y="714356"/>
          <a:ext cx="2500298" cy="4865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3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3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970945" y="4725144"/>
            <a:ext cx="3550084" cy="19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572000" y="59126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X:\ORR\СИНКЕВИЧ\Трасса М2\Коммерческое предложение\Фото М2\фото из аэропорта М2\№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14" y="821906"/>
            <a:ext cx="5679642" cy="36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2470284" y="2852936"/>
            <a:ext cx="2409387" cy="1668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стороны А1 и А2 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404115" y="1605063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xmlns="" id="{211DC0B6-3E7A-4FDC-BFBC-CD087626C393}"/>
              </a:ext>
            </a:extLst>
          </p:cNvPr>
          <p:cNvSpPr/>
          <p:nvPr/>
        </p:nvSpPr>
        <p:spPr>
          <a:xfrm rot="5400000">
            <a:off x="5235961" y="16083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</p:spTree>
    <p:extLst>
      <p:ext uri="{BB962C8B-B14F-4D97-AF65-F5344CB8AC3E}">
        <p14:creationId xmlns:p14="http://schemas.microsoft.com/office/powerpoint/2010/main" val="210068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15870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(39+975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70370"/>
            <a:ext cx="4143372" cy="5544616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77391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1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35783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(40+450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77391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58" y="771564"/>
            <a:ext cx="620302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8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6434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40+925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73714"/>
            <a:ext cx="6232124" cy="37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(017) 230-27-37 (КЦ 4200),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22E6C17-1538-42F3-8E5E-8F1A67EC6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5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– «Минск» - Минск</a:t>
            </a:r>
          </a:p>
        </p:txBody>
      </p:sp>
    </p:spTree>
    <p:extLst>
      <p:ext uri="{BB962C8B-B14F-4D97-AF65-F5344CB8AC3E}">
        <p14:creationId xmlns:p14="http://schemas.microsoft.com/office/powerpoint/2010/main" val="60404886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5798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(18+938км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64704"/>
            <a:ext cx="5796644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03" y="4698767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4716016" y="580526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67041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+525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16.01.2026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71048"/>
            <a:ext cx="6048672" cy="3623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01557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3923928" y="544146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4400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26+130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</a:t>
                      </a: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01.02.2026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8" y="4427613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5143504" y="535951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64704"/>
            <a:ext cx="615617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36659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вся арка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7" y="757188"/>
            <a:ext cx="6239588" cy="3820991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333144" y="2185068"/>
            <a:ext cx="50987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315191" y="218951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sp>
        <p:nvSpPr>
          <p:cNvPr id="12" name="Стрелка вправо 13">
            <a:extLst>
              <a:ext uri="{FF2B5EF4-FFF2-40B4-BE49-F238E27FC236}">
                <a16:creationId xmlns:a16="http://schemas.microsoft.com/office/drawing/2014/main" xmlns="" id="{1751B54D-08E5-47E7-9922-FF61981948C1}"/>
              </a:ext>
            </a:extLst>
          </p:cNvPr>
          <p:cNvSpPr/>
          <p:nvPr/>
        </p:nvSpPr>
        <p:spPr>
          <a:xfrm rot="5400000">
            <a:off x="6262317" y="2187975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13" name="Стрелка вправо 22">
            <a:extLst>
              <a:ext uri="{FF2B5EF4-FFF2-40B4-BE49-F238E27FC236}">
                <a16:creationId xmlns:a16="http://schemas.microsoft.com/office/drawing/2014/main" xmlns="" id="{E0CA1361-A8D2-457F-83ED-CEB07A03E873}"/>
              </a:ext>
            </a:extLst>
          </p:cNvPr>
          <p:cNvSpPr/>
          <p:nvPr/>
        </p:nvSpPr>
        <p:spPr>
          <a:xfrm rot="5400000">
            <a:off x="7219753" y="21821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  <p:sp>
        <p:nvSpPr>
          <p:cNvPr id="11" name="Овальная выноска 11">
            <a:extLst>
              <a:ext uri="{FF2B5EF4-FFF2-40B4-BE49-F238E27FC236}">
                <a16:creationId xmlns:a16="http://schemas.microsoft.com/office/drawing/2014/main" xmlns="" id="{04D65EB3-2B10-4F40-AC2D-08DA445FB457}"/>
              </a:ext>
            </a:extLst>
          </p:cNvPr>
          <p:cNvSpPr/>
          <p:nvPr/>
        </p:nvSpPr>
        <p:spPr>
          <a:xfrm>
            <a:off x="2470284" y="2852936"/>
            <a:ext cx="2409387" cy="1668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стороны А1 и А2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7" y="4578179"/>
            <a:ext cx="3760979" cy="223931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5449039" y="5887284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4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3002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28+725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3"/>
            <a:ext cx="4351412" cy="5797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621911"/>
            <a:ext cx="3600450" cy="193357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H="1" flipV="1">
            <a:off x="3312527" y="530120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7210</TotalTime>
  <Words>1142</Words>
  <Application>Microsoft Office PowerPoint</Application>
  <PresentationFormat>Экран (4:3)</PresentationFormat>
  <Paragraphs>330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1025</cp:revision>
  <dcterms:created xsi:type="dcterms:W3CDTF">2015-03-11T10:24:18Z</dcterms:created>
  <dcterms:modified xsi:type="dcterms:W3CDTF">2026-01-08T05:50:53Z</dcterms:modified>
</cp:coreProperties>
</file>